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61" r:id="rId4"/>
    <p:sldId id="264" r:id="rId5"/>
    <p:sldId id="262" r:id="rId6"/>
    <p:sldId id="263" r:id="rId7"/>
    <p:sldId id="265" r:id="rId8"/>
    <p:sldId id="266" r:id="rId9"/>
    <p:sldId id="258" r:id="rId10"/>
    <p:sldId id="257" r:id="rId11"/>
    <p:sldId id="268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6" d="100"/>
          <a:sy n="76" d="100"/>
        </p:scale>
        <p:origin x="33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2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58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20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91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4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5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03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47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Overview of project goals and objectives 
• Summary of the project's core aims and aspirations. 
• Identification of the target audience for the project 
• Focus on understanding the specific group the project is designed for. 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707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highlight>
                  <a:srgbClr val="BEB0DA"/>
                </a:highlight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</a:t>
            </a:r>
            <a:r>
              <a:rPr lang="en-US" sz="4640" b="1" dirty="0">
                <a:solidFill>
                  <a:srgbClr val="011C2A"/>
                </a:solidFill>
                <a:highlight>
                  <a:srgbClr val="E7E4ED"/>
                </a:highlight>
                <a:latin typeface="+mj-lt"/>
                <a:ea typeface="思源黑体-思源黑体-Bold" pitchFamily="34" charset="-122"/>
                <a:cs typeface="思源黑体-思源黑体-Bold" pitchFamily="34" charset="-120"/>
              </a:rPr>
              <a:t>INTRODUCTION</a:t>
            </a:r>
            <a:r>
              <a:rPr lang="en-US" sz="4640" dirty="0">
                <a:solidFill>
                  <a:srgbClr val="011C2A"/>
                </a:solidFill>
                <a:highlight>
                  <a:srgbClr val="BEB0DA"/>
                </a:highlight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 </a:t>
            </a:r>
            <a:endParaRPr lang="en-US" sz="4640" dirty="0"/>
          </a:p>
        </p:txBody>
      </p:sp>
      <p:sp>
        <p:nvSpPr>
          <p:cNvPr id="4" name="Text 1"/>
          <p:cNvSpPr/>
          <p:nvPr/>
        </p:nvSpPr>
        <p:spPr>
          <a:xfrm>
            <a:off x="832104" y="17465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Hello, I'm Prashant Singh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2104" y="236829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📍 Location: Ahmedabad, Gujarat, India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2104" y="298094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💼 Role: MERN Stack Developer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2104" y="3602736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🎓 I have completed my graduation from Silver Oak University with a degree in Bachelor of Computer Applications (BCA).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2104" y="4572000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💻 Currently, I am pursuing a MERN Stack Developer course at TOPS Technologies, where I am enhancing my skills in full-stack web development.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2104" y="5550408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🛠️ I have a strong foundation in the MERN stack — MongoDB, Express.js, React.js, and Node.js — and I enjoy building dynamic, user-friendly, and scalable web applications.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2104" y="6519672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🚀 I’m passionate about coding, always eager to learn new technologies, and committed to building real-world solutions that make a difference.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2104" y="749808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🛠️ Skills: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32104" y="8119872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⚛️ React.js | HTML | CSS | JavaScript | Node.js | Express.js | 🍃 MongoDB | Mongoose | REST APIs | JWT | 🎨 Bootstrap | Tailwind CSS | 🧾 Git &amp; GitHub | Postman | 🖥️ VS Code | NPM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2104" y="908913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832104" y="971092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736" y="0"/>
            <a:ext cx="6464808" cy="83576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19842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474720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4974336"/>
            <a:ext cx="502920" cy="5029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473952"/>
            <a:ext cx="502920" cy="5029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832104" y="649224"/>
            <a:ext cx="6519672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How to contact me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9" name="Text 1"/>
          <p:cNvSpPr/>
          <p:nvPr/>
        </p:nvSpPr>
        <p:spPr>
          <a:xfrm>
            <a:off x="9966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609344" y="2020824"/>
            <a:ext cx="572414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Name: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1" name="Text 3"/>
          <p:cNvSpPr/>
          <p:nvPr/>
        </p:nvSpPr>
        <p:spPr>
          <a:xfrm>
            <a:off x="1609344" y="2578608"/>
            <a:ext cx="5724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parmar prashant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996696" y="35570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1609344" y="3520440"/>
            <a:ext cx="572414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Email: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Text 6"/>
          <p:cNvSpPr/>
          <p:nvPr/>
        </p:nvSpPr>
        <p:spPr>
          <a:xfrm>
            <a:off x="1609344" y="4078224"/>
            <a:ext cx="5724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parmarprashantsingh883@gmail.com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96696" y="505663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8"/>
          <p:cNvSpPr/>
          <p:nvPr/>
        </p:nvSpPr>
        <p:spPr>
          <a:xfrm>
            <a:off x="1609344" y="5020056"/>
            <a:ext cx="572414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phone: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609344" y="5577840"/>
            <a:ext cx="5724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9574028096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996696" y="65562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609344" y="6519672"/>
            <a:ext cx="572414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LinkedIn: 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1609344" y="7077456"/>
            <a:ext cx="57241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linkedin.com/in/prashant-parmar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12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618488"/>
            <a:ext cx="8010144" cy="3419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Thank You &amp; Contact Information</a:t>
            </a:r>
            <a:endParaRPr lang="en-US" sz="641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5303520"/>
            <a:ext cx="801014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].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56975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828800"/>
            <a:ext cx="8010144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MERN Stack Course Overview</a:t>
            </a:r>
            <a:endParaRPr lang="en-US" sz="641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2104" y="4379976"/>
            <a:ext cx="801014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MERN Stack Course offers an in-depth exploration of the MERN stack, which encompasses MongoDB, Express.js, React.js, and Node.js. This course is tailored for developers who wish to create robust full-stack applications using JavaScript, enabling them to harness the full potential of modern web development.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44691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145536"/>
            <a:ext cx="3831336" cy="25328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104" y="3145536"/>
            <a:ext cx="3831336" cy="25328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8088" y="3145536"/>
            <a:ext cx="3831336" cy="25328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9418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Introduction to MERN Stack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1"/>
          <p:cNvSpPr/>
          <p:nvPr/>
        </p:nvSpPr>
        <p:spPr>
          <a:xfrm>
            <a:off x="832104" y="2039112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The MERN stack is a powerful web development framework that utilizes JavaScript across both client and server sides, enabling efficient development and code sharing.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960120" y="58978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What is MERN?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9" name="Text 3"/>
          <p:cNvSpPr/>
          <p:nvPr/>
        </p:nvSpPr>
        <p:spPr>
          <a:xfrm>
            <a:off x="960120" y="645566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 combination of MongoDB, Express.js, React, and Node.js.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5404104" y="58978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Benefits of MERN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04104" y="645566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Allows developers to work more efficiently using one language.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848088" y="5897880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Real-world Applications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848088" y="6455664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Ideal for dynamic web applications like social media and e-commerce.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18734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288" y="2816352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281635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568" y="2816352"/>
            <a:ext cx="722376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5910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React.js Essentials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19709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Introduction to React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4745736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React.js is a popular front-end library for building user interfaces, allowing developers to create reusable UI components and manage application state.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19709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Component Lifecycle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745736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 the lifecycle of React components, including mounting, updating, and unmounting, to effectively manage component behavior.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19709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State and Props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848088" y="4745736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Explore how to use state and props to manage data flow within React components, enabling dynamic user interactions and responsive applications.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71942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39572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7724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MongoDB Overview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1"/>
          <p:cNvSpPr/>
          <p:nvPr/>
        </p:nvSpPr>
        <p:spPr>
          <a:xfrm>
            <a:off x="950976" y="3410712"/>
            <a:ext cx="3511296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 to MongoDB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950976" y="4507992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MongoDB is a NoSQL database that stores data in flexible, JSON-like documents, enabling versatile data management.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669280" y="42245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257032" y="327355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7781544" y="598932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2130552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Data Modeling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710928" y="2807208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Learn effective data modeling techniques, including schema design and the use of collections for efficient data management.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9710928" y="5111496"/>
            <a:ext cx="3986784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CRUD Operations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710928" y="5788152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 how to perform Create, Read, Update, and Delete operations using queries for data manipulation.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9598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3255264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255264"/>
            <a:ext cx="502920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3496" y="3255264"/>
            <a:ext cx="502920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192938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Express.js Fundamentals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8" name="Text 1"/>
          <p:cNvSpPr/>
          <p:nvPr/>
        </p:nvSpPr>
        <p:spPr>
          <a:xfrm>
            <a:off x="996696" y="33284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1609344" y="3300984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What is Express.js?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609344" y="3849624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Express.js is a minimal web framework for Node.js that simplifies the development of web applications and APIs by providing essential features.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5422392" y="33284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6035040" y="3300984"/>
            <a:ext cx="333756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Routing and Middleware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3" name="Text 6"/>
          <p:cNvSpPr/>
          <p:nvPr/>
        </p:nvSpPr>
        <p:spPr>
          <a:xfrm>
            <a:off x="6035040" y="4261104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Discover how to create routes and use middleware functions to handle requests, responses, and errors in an Express application.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848088" y="33284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10460736" y="3300984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Building APIs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460736" y="3849624"/>
            <a:ext cx="3337560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Learn to build RESTful APIs with Express, including best practices for structuring routes and handling client-server communication.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85083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79322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5257800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5257800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5257800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64922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Node.js Basics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1"/>
          <p:cNvSpPr/>
          <p:nvPr/>
        </p:nvSpPr>
        <p:spPr>
          <a:xfrm>
            <a:off x="950976" y="3236976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What is Node.js?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Text 2"/>
          <p:cNvSpPr/>
          <p:nvPr/>
        </p:nvSpPr>
        <p:spPr>
          <a:xfrm>
            <a:off x="950976" y="3913632"/>
            <a:ext cx="385876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Node.js is a JavaScript runtime built on Chrome's V8 engine, allowing developers to execute JavaScript server-side and build scalable network applications.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394960" y="2011680"/>
            <a:ext cx="3858768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Asynchronous Programming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394960" y="3099816"/>
            <a:ext cx="385876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Learn about non-blocking I/O and event-driven architecture in Node.js, handling multiple connections simultaneously.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709160" y="751636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7232904" y="605332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9838944" y="3593592"/>
            <a:ext cx="385876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Building a Server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838944" y="4270248"/>
            <a:ext cx="385876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Discover how to create a simple web server using Node.js, efficiently serving static files and handling requests.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765792" y="751636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</p:spTree>
    <p:extLst>
      <p:ext uri="{BB962C8B-B14F-4D97-AF65-F5344CB8AC3E}">
        <p14:creationId xmlns:p14="http://schemas.microsoft.com/office/powerpoint/2010/main" val="100544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514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440" y="2633472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72" y="2633472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2633472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40817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Full-Stack Development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960120" y="40142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Integrating MERN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8" name="Text 2"/>
          <p:cNvSpPr/>
          <p:nvPr/>
        </p:nvSpPr>
        <p:spPr>
          <a:xfrm>
            <a:off x="960120" y="45720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Learn how to combine MongoDB, Express.js, React.js, and Node.js to create a full-stack application, connecting front-end and back-end seamlessly.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0142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Deployment Strategies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404104" y="4572000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Explore various deployment options for MERN applications, including cloud services and containerization, to host your applications effectively.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848088" y="401421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思源黑体-思源黑体-Bold" pitchFamily="34" charset="-120"/>
              </a:rPr>
              <a:t>Best Practices</a:t>
            </a:r>
            <a:endParaRPr lang="en-US" sz="2320" dirty="0">
              <a:latin typeface="Yu Gothic UI Semilight" panose="020B0400000000000000" pitchFamily="34" charset="-128"/>
              <a:ea typeface="Yu Gothic UI Semilight" panose="020B0400000000000000" pitchFamily="34" charset="-128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848088" y="4572000"/>
            <a:ext cx="383133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Understand best practices for developing, testing, and maintaining MERN stack applications, ensuring code quality and scalability throughout the development lifecycle.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283782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8331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72200" cy="883310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0" y="1984248"/>
            <a:ext cx="502920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0" y="5532120"/>
            <a:ext cx="502920" cy="5029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995160" y="649224"/>
            <a:ext cx="68122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500"/>
              </a:lnSpc>
              <a:buNone/>
            </a:pPr>
            <a:r>
              <a:rPr lang="en-US" sz="4640" b="1" dirty="0">
                <a:solidFill>
                  <a:srgbClr val="011C2A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 My Projects</a:t>
            </a:r>
            <a:endParaRPr lang="en-US" sz="464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Text 1"/>
          <p:cNvSpPr/>
          <p:nvPr/>
        </p:nvSpPr>
        <p:spPr>
          <a:xfrm>
            <a:off x="7168896" y="2057400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781544" y="2020824"/>
            <a:ext cx="601675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b="1" dirty="0">
                <a:solidFill>
                  <a:srgbClr val="03141C"/>
                </a:solidFill>
                <a:latin typeface="Yu Gothic Medium" panose="020B0500000000000000" pitchFamily="34" charset="-128"/>
                <a:ea typeface="Yu Gothic Medium" panose="020B0500000000000000" pitchFamily="34" charset="-128"/>
                <a:cs typeface="思源黑体-思源黑体-Bold" pitchFamily="34" charset="-120"/>
              </a:rPr>
              <a:t> NIVIA Sports Clone  | JULY 2025</a:t>
            </a:r>
            <a:endParaRPr lang="en-US" sz="2320" b="1" dirty="0">
              <a:latin typeface="Yu Gothic Medium" panose="020B0500000000000000" pitchFamily="34" charset="-128"/>
              <a:ea typeface="Yu Gothic Medium" panose="020B0500000000000000" pitchFamily="34" charset="-128"/>
            </a:endParaRPr>
          </a:p>
        </p:txBody>
      </p:sp>
      <p:sp>
        <p:nvSpPr>
          <p:cNvPr id="9" name="Text 3"/>
          <p:cNvSpPr/>
          <p:nvPr/>
        </p:nvSpPr>
        <p:spPr>
          <a:xfrm>
            <a:off x="7781544" y="2578608"/>
            <a:ext cx="601675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Built a responsive sports e-commerce frontend using HTML5, CSS3, and Bootstrap 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7781544" y="3429000"/>
            <a:ext cx="601675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Designed navigation structure, product listings, and          individual product pages  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7781544" y="4279392"/>
            <a:ext cx="6016752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Ensured mobile responsiveness and a consistent user    interface across devices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168896" y="561441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7"/>
          <p:cNvSpPr/>
          <p:nvPr/>
        </p:nvSpPr>
        <p:spPr>
          <a:xfrm>
            <a:off x="7781544" y="5404104"/>
            <a:ext cx="6016752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思源黑体-思源黑体-Bold" pitchFamily="34" charset="-120"/>
              </a:rPr>
              <a:t>IoT-Based Object Detection System  </a:t>
            </a:r>
            <a:endParaRPr lang="en-US" sz="2320" dirty="0"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781544" y="6126480"/>
            <a:ext cx="6016752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Built a real-time object detection system using an ultrasonic sensor and Arduino 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Programmed logic in Python to process  ultrasonic sensor input and trigger alerts 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892</Words>
  <Application>Microsoft Office PowerPoint</Application>
  <PresentationFormat>Custom</PresentationFormat>
  <Paragraphs>104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Yu Gothic Medium</vt:lpstr>
      <vt:lpstr>Yu Gothic UI Semibold</vt:lpstr>
      <vt:lpstr>Yu Gothic UI Semilight</vt:lpstr>
      <vt:lpstr>Arial</vt:lpstr>
      <vt:lpstr>Arial-Regular</vt:lpstr>
      <vt:lpstr>思源黑体-思源黑体-Bold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Parmar Prashant</cp:lastModifiedBy>
  <cp:revision>4</cp:revision>
  <dcterms:created xsi:type="dcterms:W3CDTF">2025-08-01T10:36:13Z</dcterms:created>
  <dcterms:modified xsi:type="dcterms:W3CDTF">2025-08-01T11:36:18Z</dcterms:modified>
</cp:coreProperties>
</file>